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E009B-1AEA-4E1E-8F01-C8C3C717FE5F}" type="datetimeFigureOut">
              <a:rPr lang="es-ES" smtClean="0"/>
              <a:t>19/06/2010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8B8CE-9592-4862-A496-7D68DFB963D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upload.wikimedia.org/wikipedia/commons/b/ba/Map_Gallia_Tribes_Towns.p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upload.wikimedia.org/wikipedia/commons/7/70/Frankish_Empire_481_to_814-fr.sv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0/0b/France_1552_to_1798-fr.sv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Formation</a:t>
            </a:r>
            <a:r>
              <a:rPr lang="es-ES" dirty="0" smtClean="0"/>
              <a:t> de la France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Cartes</a:t>
            </a:r>
            <a:r>
              <a:rPr lang="es-ES" dirty="0" smtClean="0"/>
              <a:t> de la France</a:t>
            </a:r>
          </a:p>
          <a:p>
            <a:r>
              <a:rPr lang="es-ES" dirty="0"/>
              <a:t>à</a:t>
            </a:r>
            <a:r>
              <a:rPr lang="es-ES" dirty="0" smtClean="0"/>
              <a:t> </a:t>
            </a:r>
            <a:r>
              <a:rPr lang="es-ES" dirty="0" err="1" smtClean="0"/>
              <a:t>différentes</a:t>
            </a:r>
            <a:r>
              <a:rPr lang="es-ES" dirty="0" smtClean="0"/>
              <a:t> </a:t>
            </a:r>
            <a:r>
              <a:rPr lang="es-ES" dirty="0" err="1" smtClean="0"/>
              <a:t>époques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</a:t>
            </a:r>
            <a:r>
              <a:rPr lang="es-ES" dirty="0" smtClean="0"/>
              <a:t>a </a:t>
            </a:r>
            <a:r>
              <a:rPr lang="es-ES" dirty="0" err="1" smtClean="0"/>
              <a:t>Gaule</a:t>
            </a:r>
            <a:r>
              <a:rPr lang="es-ES" dirty="0" smtClean="0"/>
              <a:t> (</a:t>
            </a:r>
            <a:r>
              <a:rPr lang="es-ES" dirty="0" err="1" smtClean="0"/>
              <a:t>avant</a:t>
            </a:r>
            <a:r>
              <a:rPr lang="es-ES" dirty="0" smtClean="0"/>
              <a:t> J.C.)</a:t>
            </a:r>
            <a:endParaRPr lang="es-ES" dirty="0"/>
          </a:p>
        </p:txBody>
      </p:sp>
      <p:pic>
        <p:nvPicPr>
          <p:cNvPr id="4" name="3 Marcador de contenido" descr="Fichier:Map Gallia Tribes Towns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3020" y="1600200"/>
            <a:ext cx="44579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Les </a:t>
            </a:r>
            <a:r>
              <a:rPr lang="es-ES" dirty="0" err="1" smtClean="0"/>
              <a:t>Francs</a:t>
            </a:r>
            <a:r>
              <a:rPr lang="es-ES" dirty="0" smtClean="0"/>
              <a:t> – </a:t>
            </a:r>
            <a:r>
              <a:rPr lang="es-ES" dirty="0" err="1" smtClean="0"/>
              <a:t>Charlemagne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(V-IX s.)</a:t>
            </a:r>
            <a:endParaRPr lang="es-ES" dirty="0"/>
          </a:p>
        </p:txBody>
      </p:sp>
      <p:pic>
        <p:nvPicPr>
          <p:cNvPr id="4" name="3 Marcador de contenido" descr="Fichier:Frankish Empire 481 to 814-fr.sv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3439" y="1600200"/>
            <a:ext cx="639712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Guerre</a:t>
            </a:r>
            <a:r>
              <a:rPr lang="es-ES" dirty="0" smtClean="0"/>
              <a:t> de Cent </a:t>
            </a:r>
            <a:r>
              <a:rPr lang="es-ES" dirty="0" err="1" smtClean="0"/>
              <a:t>Ans</a:t>
            </a:r>
            <a:r>
              <a:rPr lang="es-ES" dirty="0" smtClean="0"/>
              <a:t> </a:t>
            </a:r>
            <a:br>
              <a:rPr lang="es-ES" dirty="0" smtClean="0"/>
            </a:br>
            <a:r>
              <a:rPr lang="es-ES" dirty="0" smtClean="0"/>
              <a:t>(XIV-XV s.)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3431" y="1600200"/>
            <a:ext cx="40571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France </a:t>
            </a:r>
            <a:r>
              <a:rPr lang="es-ES" dirty="0" err="1" smtClean="0"/>
              <a:t>aux</a:t>
            </a:r>
            <a:r>
              <a:rPr lang="es-ES" dirty="0" smtClean="0"/>
              <a:t> XVI-XVIII e. </a:t>
            </a:r>
            <a:r>
              <a:rPr lang="es-ES" dirty="0" err="1" smtClean="0"/>
              <a:t>siècle</a:t>
            </a:r>
            <a:endParaRPr lang="es-ES" dirty="0"/>
          </a:p>
        </p:txBody>
      </p:sp>
      <p:pic>
        <p:nvPicPr>
          <p:cNvPr id="4" name="3 Marcador de contenido" descr="Fichier:France 1552 to 1798-fr.sv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5911" y="1600200"/>
            <a:ext cx="651217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La France </a:t>
            </a:r>
            <a:r>
              <a:rPr lang="es-ES" dirty="0" err="1" smtClean="0"/>
              <a:t>sous</a:t>
            </a:r>
            <a:r>
              <a:rPr lang="es-ES" dirty="0" smtClean="0"/>
              <a:t> </a:t>
            </a:r>
            <a:r>
              <a:rPr lang="es-ES" dirty="0" err="1" smtClean="0"/>
              <a:t>l’occupation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Seconde</a:t>
            </a:r>
            <a:r>
              <a:rPr lang="es-ES" dirty="0" smtClean="0"/>
              <a:t> </a:t>
            </a:r>
            <a:r>
              <a:rPr lang="es-ES" dirty="0" err="1" smtClean="0"/>
              <a:t>Guerre</a:t>
            </a:r>
            <a:r>
              <a:rPr lang="es-ES" dirty="0" smtClean="0"/>
              <a:t> </a:t>
            </a:r>
            <a:r>
              <a:rPr lang="es-ES" dirty="0" err="1" smtClean="0"/>
              <a:t>Mondiale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36</Words>
  <Application>Microsoft Office PowerPoint</Application>
  <PresentationFormat>Presentación en pantalla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Formation de la France</vt:lpstr>
      <vt:lpstr>la Gaule (avant J.C.)</vt:lpstr>
      <vt:lpstr>Les Francs – Charlemagne (V-IX s.)</vt:lpstr>
      <vt:lpstr>Guerre de Cent Ans  (XIV-XV s.)</vt:lpstr>
      <vt:lpstr>La France aux XVI-XVIII e. siècle</vt:lpstr>
      <vt:lpstr>La France sous l’occupation (Seconde Guerre Mondiale)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de la France</dc:title>
  <dc:creator>Nicolas</dc:creator>
  <cp:lastModifiedBy>Nicolas</cp:lastModifiedBy>
  <cp:revision>3</cp:revision>
  <dcterms:created xsi:type="dcterms:W3CDTF">2010-06-19T12:16:54Z</dcterms:created>
  <dcterms:modified xsi:type="dcterms:W3CDTF">2010-06-19T12:40:49Z</dcterms:modified>
</cp:coreProperties>
</file>